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12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3051810"/>
            <a:ext cx="586740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0000" y="3372907"/>
            <a:ext cx="323809" cy="40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77820" y="5248910"/>
            <a:ext cx="1770380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565215"/>
            <a:ext cx="10800000" cy="20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34618" y="3960265"/>
            <a:ext cx="561904" cy="40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0815" y="1369060"/>
            <a:ext cx="5257800" cy="119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4285" y="3508061"/>
            <a:ext cx="571428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230" y="5396865"/>
            <a:ext cx="165290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3260540"/>
            <a:ext cx="1080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34612" y="4617279"/>
            <a:ext cx="523809" cy="401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225" y="1028700"/>
            <a:ext cx="8844915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1"/>
          <a:stretch>
            <a:fillRect/>
          </a:stretch>
        </p:blipFill>
        <p:spPr>
          <a:xfrm>
            <a:off x="984250" y="1773105"/>
            <a:ext cx="10079990" cy="496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4141" y="2925180"/>
            <a:ext cx="600000" cy="400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52355" y="3054826"/>
            <a:ext cx="638095" cy="362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9785" y="3926205"/>
            <a:ext cx="474345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56477" y="3933238"/>
            <a:ext cx="1133333" cy="48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31755" y="5013043"/>
            <a:ext cx="304761" cy="39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28220" y="5016853"/>
            <a:ext cx="1323809" cy="39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95864" y="6029356"/>
            <a:ext cx="1038095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72350" y="6005177"/>
            <a:ext cx="780953" cy="4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2"/>
          <a:stretch>
            <a:fillRect/>
          </a:stretch>
        </p:blipFill>
        <p:spPr>
          <a:xfrm>
            <a:off x="1055370" y="765175"/>
            <a:ext cx="7611110" cy="102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0000" y="4067238"/>
            <a:ext cx="60000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auto">
          <a:xfrm>
            <a:off x="7243809" y="4029142"/>
            <a:ext cx="504761" cy="43809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20000" y="4057714"/>
            <a:ext cx="609523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05714" y="5638666"/>
            <a:ext cx="323809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auto">
          <a:xfrm>
            <a:off x="4786666" y="5486285"/>
            <a:ext cx="504761" cy="43809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34285" y="5514857"/>
            <a:ext cx="304761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3060"/>
            <a:ext cx="10800000" cy="292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2559083"/>
            <a:ext cx="323809" cy="26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auto">
          <a:xfrm>
            <a:off x="6490970" y="2374900"/>
            <a:ext cx="579120" cy="52578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142" y="2425342"/>
            <a:ext cx="304761" cy="40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05714" y="4020683"/>
            <a:ext cx="323809" cy="267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auto">
          <a:xfrm>
            <a:off x="6996190" y="3858283"/>
            <a:ext cx="514285" cy="43943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34285" y="3886942"/>
            <a:ext cx="304761" cy="401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3670443"/>
            <a:ext cx="609523" cy="47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00952" y="3670443"/>
            <a:ext cx="1476189" cy="47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4766983"/>
            <a:ext cx="1847619" cy="41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4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2671232"/>
            <a:ext cx="1133333" cy="400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3333" y="2671232"/>
            <a:ext cx="1085713" cy="400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82365" y="4834255"/>
            <a:ext cx="1189990" cy="451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39305" y="4709795"/>
            <a:ext cx="1374140" cy="69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1215" y="3855085"/>
            <a:ext cx="210756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70"/>
          <a:stretch>
            <a:fillRect/>
          </a:stretch>
        </p:blipFill>
        <p:spPr>
          <a:xfrm>
            <a:off x="875342" y="764540"/>
            <a:ext cx="10080000" cy="73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9"/>
          <a:stretch>
            <a:fillRect/>
          </a:stretch>
        </p:blipFill>
        <p:spPr>
          <a:xfrm>
            <a:off x="875665" y="1530985"/>
            <a:ext cx="9253855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6" b="11323"/>
          <a:stretch>
            <a:fillRect/>
          </a:stretch>
        </p:blipFill>
        <p:spPr>
          <a:xfrm>
            <a:off x="875348" y="4077335"/>
            <a:ext cx="10079990" cy="251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271270" y="4941570"/>
            <a:ext cx="8637905" cy="164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6"/>
          <a:stretch>
            <a:fillRect/>
          </a:stretch>
        </p:blipFill>
        <p:spPr>
          <a:xfrm>
            <a:off x="720090" y="1053015"/>
            <a:ext cx="10800080" cy="309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2065" y="2423795"/>
            <a:ext cx="8933180" cy="145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9"/>
          <a:stretch>
            <a:fillRect/>
          </a:stretch>
        </p:blipFill>
        <p:spPr>
          <a:xfrm>
            <a:off x="911225" y="4085590"/>
            <a:ext cx="9253855" cy="251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